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3" r:id="rId18"/>
    <p:sldId id="274" r:id="rId19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B7AE-CF40-3841-876D-8D79BEBE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646DA-0EAD-F949-94BD-EE2F39AB7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A6AC2-6B3A-544C-B8E6-95EE7F60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D9366-DCDC-EC47-B9AC-65CB9726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1C19D-B922-744B-940C-624DB65B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3626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2053-F248-AD47-9120-BFD6EE14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9EA89-1B49-E84C-A9AD-B93E7A22E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6B255-54CE-FA4D-A368-C67AD205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12D99-DDD5-0B4C-91AD-EEF4C4F9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439F-83E6-8B48-BC26-D36380DA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3154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CAD4A-246C-A748-BE6C-6BE3639C8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2B8B3-B8F1-DB41-B15D-6A1D03D05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09A18-80AD-8F41-A8B7-7C6657B5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1CDE-0535-D74D-B9A3-29A2F263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F663A-7351-5C48-9D8E-8E34D099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9745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E6CE3-F5E0-2048-ACF7-857400E4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D81B-3968-1546-9622-DA43105EF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A18F0-A360-BC4C-B327-3E1841CF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C34C4-231B-B645-BC14-17379923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DA050-4D31-8F4F-9E7A-810C0A97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75924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20F2-9DA1-3B4D-B3A5-2054BEC7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E7EE6-84A8-EC46-A39A-42D726246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DFFD-6B3C-5C40-8CAA-4E989044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8A8EF-3E04-D24C-9113-8ABB7F00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EC1FA-E876-A843-9143-A785BA57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7681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0296-7251-3E4B-9D51-D92F0DB0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98912-4B34-4D43-A685-77E59F008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59005-79F8-7842-B224-B7CC2263E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C7C18-B4BD-C943-846A-7587315C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CD45A-E7F7-5645-80FB-4AAD73E4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A28AB-E6CC-104E-8B76-BA815862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5387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7040-4543-B14E-84A8-8270B021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52090-CF98-6148-A05D-CDDBC914C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D8607-E9ED-C645-8C7C-7E7202409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75B5E-0B1E-D546-AC89-710CDC4BA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14560-9169-BC40-BA41-CF05DB6D1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C6F78-0608-2C42-B0E4-09298C5D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00B86-100C-6646-AF60-8DF89D6E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10F70A-FDB3-594D-A2AB-05A4E5A0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2080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F283-597A-654A-B94C-8E883AA6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7AEFE-45C1-2B45-976C-A21130F1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0AF36-DAF8-9345-8A54-DA4C834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A4C86-80D9-D940-A0EB-4A3E673E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9563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817FE-4443-3E4A-87F5-7F69346B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F6E7E-A5B5-964D-872D-4072C83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264C4-D7E7-4C40-9518-80A01636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6518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4C3C-45F3-FB4E-8505-F3D95318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CC68A-ADEE-F345-B578-6A5B6840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D4F21-6B1C-1549-8330-615D1B659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0BDD8-02AF-A14E-8A27-192142A8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B05F4-2089-EE41-94F8-D72A8074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88BB3-AB64-ED4B-84B5-07917747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9112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11BF-414B-4A43-952A-FEDAC1E5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920CFA-4EBB-944D-AA2C-F0D8C7D98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C26D3-B091-794E-93AA-B8F780CE7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F7C6A-3F6B-D04E-A70F-AFCC1A56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2A8A-B0F2-0F4B-BCD6-F1D96153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CD51D-5822-8B48-A2B2-02175144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78503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A98F4-F5FC-FA40-A679-505930EC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7D4EE-9DB0-8C49-B9A0-7323F8DB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41A94-3B59-8347-B770-64DC9B679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0EAB-5E34-AA44-B6E1-3D9D90C2E366}" type="datetimeFigureOut">
              <a:rPr lang="en-HU" smtClean="0"/>
              <a:t>05/25/2021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8145-D65F-774E-A9E8-9F11DE072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E3E1A-0CFA-0B4D-A593-7B4765F53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A4EF-C2C3-6A40-8023-61260DDF3134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73222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56DAD-C6E2-4D5C-BB45-2E68DC18C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4"/>
          <a:stretch/>
        </p:blipFill>
        <p:spPr>
          <a:xfrm>
            <a:off x="802640" y="1118235"/>
            <a:ext cx="10647680" cy="55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5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FB445A-59E5-414D-894C-5EF9AF232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2" t="8740" r="2621" b="3271"/>
          <a:stretch/>
        </p:blipFill>
        <p:spPr>
          <a:xfrm>
            <a:off x="894080" y="1168401"/>
            <a:ext cx="10414000" cy="54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6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49120-FAB3-4FAD-A042-2B76E3D3E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8"/>
          <a:stretch/>
        </p:blipFill>
        <p:spPr>
          <a:xfrm>
            <a:off x="1005840" y="1152660"/>
            <a:ext cx="10129520" cy="54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72369-77E5-4032-BCD8-0CF196B34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6222"/>
          <a:stretch/>
        </p:blipFill>
        <p:spPr>
          <a:xfrm>
            <a:off x="848359" y="1583004"/>
            <a:ext cx="10561939" cy="49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4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4292F2-F218-41E0-B565-A2AC05EF7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" t="7259" r="2501" b="10667"/>
          <a:stretch/>
        </p:blipFill>
        <p:spPr>
          <a:xfrm>
            <a:off x="833119" y="1394873"/>
            <a:ext cx="10442648" cy="5240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AB7686-F212-4874-BF8D-3085644091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18141" r="9213" b="32928"/>
          <a:stretch/>
        </p:blipFill>
        <p:spPr>
          <a:xfrm>
            <a:off x="1208980" y="5921460"/>
            <a:ext cx="1298707" cy="4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3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E4BC2-53C2-4212-9324-714BE2100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"/>
          <a:stretch/>
        </p:blipFill>
        <p:spPr>
          <a:xfrm>
            <a:off x="1046480" y="1136650"/>
            <a:ext cx="10149840" cy="54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48EA8432-7C93-4A3A-88EB-98483A95E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26"/>
          <a:stretch/>
        </p:blipFill>
        <p:spPr>
          <a:xfrm>
            <a:off x="798657" y="1120152"/>
            <a:ext cx="10631978" cy="5537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D8DF1D-7E96-47A2-ADD3-A4544B109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42" y="1061644"/>
            <a:ext cx="10575636" cy="54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F1A89-9CBC-4397-A5F9-6CB99A129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35"/>
          <a:stretch/>
        </p:blipFill>
        <p:spPr>
          <a:xfrm>
            <a:off x="1078865" y="1149350"/>
            <a:ext cx="10054490" cy="54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5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9F421-163F-45A2-9F21-5377B745B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20" y="1187966"/>
            <a:ext cx="9682692" cy="544651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9DE512E-9AFE-40AD-8ABB-A72B5EE13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87" y="4405834"/>
            <a:ext cx="1487524" cy="22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oftware for IT Teams - IT Management Solutions | Kaseya">
            <a:extLst>
              <a:ext uri="{FF2B5EF4-FFF2-40B4-BE49-F238E27FC236}">
                <a16:creationId xmlns:a16="http://schemas.microsoft.com/office/drawing/2014/main" id="{3ADCB387-61A2-424A-8C07-AA064A9F1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13" y="3221683"/>
            <a:ext cx="1477770" cy="10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8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268BB-2641-4406-8600-D8E5BA10D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4" b="4483"/>
          <a:stretch/>
        </p:blipFill>
        <p:spPr>
          <a:xfrm>
            <a:off x="809625" y="1114425"/>
            <a:ext cx="10638634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4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470B0-62BC-4B5D-8E4B-7D75A3282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39"/>
          <a:stretch/>
        </p:blipFill>
        <p:spPr>
          <a:xfrm>
            <a:off x="1033462" y="1271290"/>
            <a:ext cx="10125075" cy="50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8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F3C99-3709-4837-8BBE-6350833B3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135856"/>
            <a:ext cx="9763125" cy="54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5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EFC0D4-3751-471A-98FB-5DF9111A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4" t="8055" r="3907" b="16250"/>
          <a:stretch/>
        </p:blipFill>
        <p:spPr>
          <a:xfrm>
            <a:off x="1076325" y="1604221"/>
            <a:ext cx="9991726" cy="46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6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74793-770A-4936-B4CD-2596D18F8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1151890"/>
            <a:ext cx="9764889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6F1919-E1A2-4224-A3CB-5CC18D127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1132840"/>
            <a:ext cx="9712960" cy="54635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349DED0-1D04-4C59-81EF-56FFDE142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630171" y="6078027"/>
            <a:ext cx="1657589" cy="372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AF423E-9216-468B-9090-CFE0AC810A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18141" r="9213" b="32928"/>
          <a:stretch/>
        </p:blipFill>
        <p:spPr>
          <a:xfrm>
            <a:off x="8511063" y="6067867"/>
            <a:ext cx="1019017" cy="3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9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F1A89-9CBC-4397-A5F9-6CB99A129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35"/>
          <a:stretch/>
        </p:blipFill>
        <p:spPr>
          <a:xfrm>
            <a:off x="1078865" y="1149350"/>
            <a:ext cx="10054490" cy="54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2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85266-AF1D-4F5E-B1D8-DA614F24A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2"/>
          <a:stretch/>
        </p:blipFill>
        <p:spPr>
          <a:xfrm>
            <a:off x="1016000" y="1146312"/>
            <a:ext cx="10129520" cy="54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2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826AB-DD1D-4C4B-BB23-81D6020EB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7"/>
          <a:stretch/>
        </p:blipFill>
        <p:spPr>
          <a:xfrm>
            <a:off x="975360" y="1142223"/>
            <a:ext cx="10281919" cy="54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Olivér Urzica</cp:lastModifiedBy>
  <cp:revision>31</cp:revision>
  <dcterms:created xsi:type="dcterms:W3CDTF">2021-05-04T11:10:06Z</dcterms:created>
  <dcterms:modified xsi:type="dcterms:W3CDTF">2021-05-25T11:24:12Z</dcterms:modified>
</cp:coreProperties>
</file>